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3" r:id="rId6"/>
    <p:sldMasterId id="2147483685" r:id="rId7"/>
    <p:sldMasterId id="2147483694" r:id="rId8"/>
    <p:sldMasterId id="2147483698" r:id="rId9"/>
    <p:sldMasterId id="2147483710" r:id="rId10"/>
    <p:sldMasterId id="2147483719" r:id="rId11"/>
    <p:sldMasterId id="2147483723" r:id="rId12"/>
  </p:sldMasterIdLst>
  <p:notesMasterIdLst>
    <p:notesMasterId r:id="rId15"/>
  </p:notesMasterIdLst>
  <p:sldIdLst>
    <p:sldId id="278" r:id="rId13"/>
    <p:sldId id="31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3F319-B9C7-42B0-8093-9CCBEC5CE7E6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6D7C5-04B4-484D-8408-DC0452462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38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1" y="102042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104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854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3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114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983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856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752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263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134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96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895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510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479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103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680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223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1" y="102042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3209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305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3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893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9031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5470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8334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107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3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079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5549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8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989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37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3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58096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537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104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9425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00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867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0132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103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663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4857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3042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5647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693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1" y="102042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8219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653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3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397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1285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727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0938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0352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80460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42855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8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7339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949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25172" y="2551053"/>
            <a:ext cx="7706037" cy="2772465"/>
          </a:xfrm>
        </p:spPr>
        <p:txBody>
          <a:bodyPr>
            <a:noAutofit/>
          </a:bodyPr>
          <a:lstStyle>
            <a:lvl1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1pPr>
            <a:lvl2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2pPr>
            <a:lvl3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3pPr>
            <a:lvl4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4pPr>
            <a:lvl5pPr>
              <a:lnSpc>
                <a:spcPts val="5640"/>
              </a:lnSpc>
              <a:defRPr sz="5185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1853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780D-20A8-46E7-8241-AD3C2CCAB03D}" type="datetime1">
              <a:rPr lang="de-DE" smtClean="0"/>
              <a:t>28.11.2025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165D-58F0-4BF1-9B1C-59367DD39DF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938319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80" y="1122463"/>
            <a:ext cx="9144240" cy="2387400"/>
          </a:xfrm>
        </p:spPr>
        <p:txBody>
          <a:bodyPr anchor="b"/>
          <a:lstStyle>
            <a:lvl1pPr algn="ctr">
              <a:defRPr sz="363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80" y="3602279"/>
            <a:ext cx="9144240" cy="1655778"/>
          </a:xfrm>
        </p:spPr>
        <p:txBody>
          <a:bodyPr/>
          <a:lstStyle>
            <a:lvl1pPr marL="0" indent="0" algn="ctr">
              <a:buNone/>
              <a:defRPr sz="1455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7352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2375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509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3045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5618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80163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5659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19616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24897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6167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09910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88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2900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2049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71" y="1787562"/>
            <a:ext cx="10515058" cy="4352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50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583" y="2637027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892" y="256238"/>
            <a:ext cx="4433471" cy="2017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900" y="5600765"/>
            <a:ext cx="7866532" cy="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eaLnBrk="1" hangingPunct="1">
        <a:defRPr>
          <a:solidFill>
            <a:srgbClr val="009FE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424"/>
            <a:ext cx="3329326" cy="15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8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" y="364849"/>
            <a:ext cx="3920391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583" y="2637027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892" y="256238"/>
            <a:ext cx="4433471" cy="2017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900" y="5600765"/>
            <a:ext cx="7866532" cy="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dt="0"/>
  <p:txStyles>
    <p:titleStyle>
      <a:lvl1pPr eaLnBrk="1" hangingPunct="1">
        <a:defRPr>
          <a:solidFill>
            <a:srgbClr val="009FE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424"/>
            <a:ext cx="3329326" cy="15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8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" y="364849"/>
            <a:ext cx="3920391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583" y="2637027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r>
              <a:rPr lang="en-GB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A5AA5B98-08D1-43C7-A8EE-B930E22F9692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204FF51E-B044-49F6-8537-9B213C9A79D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892" y="256238"/>
            <a:ext cx="4433471" cy="2017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900" y="5600765"/>
            <a:ext cx="7866532" cy="8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eaLnBrk="1" hangingPunct="1">
        <a:defRPr>
          <a:solidFill>
            <a:srgbClr val="009FE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 eaLnBrk="1" hangingPunct="1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 eaLnBrk="1" hangingPunct="1">
        <a:defRPr b="0" i="0">
          <a:latin typeface="Arial (null)"/>
          <a:ea typeface="+mn-ea"/>
          <a:cs typeface="+mn-cs"/>
        </a:defRPr>
      </a:lvl4pPr>
      <a:lvl5pPr marL="1108984" eaLnBrk="1" hangingPunct="1">
        <a:defRPr b="0" i="0">
          <a:latin typeface="Arial (null)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1400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BB95-B379-489B-9D1E-3497A996E7D6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308-5240-4EA6-91D4-3B205574F579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0424"/>
            <a:ext cx="3329326" cy="15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4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36" r:id="rId4"/>
  </p:sldLayoutIdLs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71" y="364850"/>
            <a:ext cx="10515058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F228-0ED8-4654-ACDC-B6DEB635E0E7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 Ce travail a bénéficié d’une aide de l’Etat gérée par l’Agence Nationale de la Recherche au titre du programme d’Investissements d’avenir portant la référence « ANR-19-GURE-0005 ».​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5F14-F3DC-4841-84D2-8535FC39EFF8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6" y="364849"/>
            <a:ext cx="3920391" cy="17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2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8EDF9-34A6-68C2-6C6C-EF9460DC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817" y="445738"/>
            <a:ext cx="7080069" cy="94763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n-lt"/>
              </a:rPr>
              <a:t>    </a:t>
            </a:r>
            <a:endParaRPr lang="fr-FR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E40375-112C-2619-9AF9-B642F678C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460" y="1393371"/>
            <a:ext cx="5731659" cy="4784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400" b="1" dirty="0"/>
              <a:t>9 universités :</a:t>
            </a:r>
          </a:p>
          <a:p>
            <a:r>
              <a:rPr lang="fr-FR" sz="2400" dirty="0"/>
              <a:t>Université Bourgogne Europe</a:t>
            </a:r>
          </a:p>
          <a:p>
            <a:r>
              <a:rPr lang="fr-FR" sz="2400" dirty="0"/>
              <a:t>Université de Valencia (Espagne)</a:t>
            </a:r>
          </a:p>
          <a:p>
            <a:r>
              <a:rPr lang="fr-FR" sz="2400" dirty="0"/>
              <a:t>Université de Palerme (Italie)</a:t>
            </a:r>
          </a:p>
          <a:p>
            <a:r>
              <a:rPr lang="fr-FR" sz="2400" dirty="0"/>
              <a:t>Université de Riga (Lettonie)</a:t>
            </a:r>
          </a:p>
          <a:p>
            <a:r>
              <a:rPr lang="fr-FR" sz="2400" dirty="0"/>
              <a:t>Université de Jyväskylä (Finlande)</a:t>
            </a:r>
          </a:p>
          <a:p>
            <a:r>
              <a:rPr lang="fr-FR" sz="2400" dirty="0"/>
              <a:t>Université d’Opole (Pologne)</a:t>
            </a:r>
          </a:p>
          <a:p>
            <a:r>
              <a:rPr lang="fr-FR" sz="2400" dirty="0"/>
              <a:t>Université de Mayence (Allemagne)</a:t>
            </a:r>
          </a:p>
          <a:p>
            <a:r>
              <a:rPr lang="fr-FR" sz="2400" dirty="0"/>
              <a:t>Université d’</a:t>
            </a:r>
            <a:r>
              <a:rPr lang="fr-FR" sz="2400" dirty="0" err="1"/>
              <a:t>Agder</a:t>
            </a:r>
            <a:r>
              <a:rPr lang="fr-FR" sz="2400" dirty="0"/>
              <a:t> (Norvège) </a:t>
            </a:r>
          </a:p>
          <a:p>
            <a:r>
              <a:rPr lang="fr-FR" sz="2400" dirty="0"/>
              <a:t>Université Lucian Blaga de Sibiu (Roumanie)</a:t>
            </a:r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0" y="5709998"/>
            <a:ext cx="3420727" cy="702264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4676AF6-DDE9-1BD7-3DAA-C9F8D7885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3120" y="2002971"/>
            <a:ext cx="6200504" cy="41744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/>
                </a:solidFill>
              </a:rPr>
              <a:t>Être étudiant à l’UFR Langues et Communication de l’Université Bourgogne Europe, c’est faire partie du </a:t>
            </a:r>
            <a:r>
              <a:rPr lang="fr-FR" sz="2400" b="1" u="sng" dirty="0">
                <a:solidFill>
                  <a:srgbClr val="0070C0"/>
                </a:solidFill>
              </a:rPr>
              <a:t>campus européen de l’Alliance FORTHEM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400" dirty="0">
                <a:solidFill>
                  <a:srgbClr val="0070C0"/>
                </a:solidFill>
              </a:rPr>
              <a:t>neuf universités rassemblées autour d’un projet commun </a:t>
            </a:r>
            <a:r>
              <a:rPr lang="fr-FR" sz="2400" dirty="0">
                <a:solidFill>
                  <a:schemeClr val="tx1"/>
                </a:solidFill>
              </a:rPr>
              <a:t>pour offrir aux étudiants de </a:t>
            </a:r>
            <a:r>
              <a:rPr lang="fr-FR" sz="2400" dirty="0">
                <a:solidFill>
                  <a:srgbClr val="0070C0"/>
                </a:solidFill>
              </a:rPr>
              <a:t>nouvelles opportunités pédagogiques </a:t>
            </a:r>
            <a:r>
              <a:rPr lang="fr-FR" sz="2400" dirty="0">
                <a:solidFill>
                  <a:schemeClr val="tx1"/>
                </a:solidFill>
              </a:rPr>
              <a:t>et de nombreuses expériences de </a:t>
            </a:r>
            <a:r>
              <a:rPr lang="fr-FR" sz="2400" dirty="0">
                <a:solidFill>
                  <a:srgbClr val="0070C0"/>
                </a:solidFill>
              </a:rPr>
              <a:t>mobilité internationale </a:t>
            </a:r>
            <a:r>
              <a:rPr lang="fr-FR" sz="2400" dirty="0">
                <a:solidFill>
                  <a:schemeClr val="tx1"/>
                </a:solidFill>
              </a:rPr>
              <a:t>!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>
                <a:solidFill>
                  <a:schemeClr val="tx1"/>
                </a:solidFill>
              </a:rPr>
              <a:t>							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17A534-E043-376D-DF81-842898B12CCE}"/>
              </a:ext>
            </a:extLst>
          </p:cNvPr>
          <p:cNvSpPr txBox="1"/>
          <p:nvPr/>
        </p:nvSpPr>
        <p:spPr>
          <a:xfrm>
            <a:off x="3039291" y="781872"/>
            <a:ext cx="77179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		</a:t>
            </a:r>
            <a:r>
              <a:rPr lang="fr-FR" sz="4800" b="1" dirty="0">
                <a:solidFill>
                  <a:srgbClr val="0070C0"/>
                </a:solidFill>
              </a:rPr>
              <a:t>L’ Alliance FORTHEM 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AF73F-9AD6-4A9F-A238-C8F18C2A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325" y="364849"/>
            <a:ext cx="8168592" cy="76530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	</a:t>
            </a:r>
            <a:r>
              <a:rPr lang="fr-FR" sz="3600" b="1" dirty="0">
                <a:solidFill>
                  <a:srgbClr val="0070C0"/>
                </a:solidFill>
              </a:rPr>
              <a:t>S’impliquer dans les actions FORTHEM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C01DD-DF42-4A96-93BF-036DAA830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70" y="1397284"/>
            <a:ext cx="10761053" cy="4959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84150" lvl="2" indent="0">
              <a:lnSpc>
                <a:spcPct val="100000"/>
              </a:lnSpc>
              <a:buNone/>
            </a:pPr>
            <a:endParaRPr lang="fr-FR" sz="2400" b="1" dirty="0">
              <a:cs typeface="Calibri"/>
            </a:endParaRPr>
          </a:p>
          <a:p>
            <a:pPr marL="1184275" lvl="4" indent="-44577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  <a:latin typeface="Calibri"/>
                <a:cs typeface="Calibri"/>
              </a:rPr>
              <a:t>Devenir un « FORTHEM </a:t>
            </a:r>
            <a:r>
              <a:rPr lang="fr-FR" sz="2000" dirty="0" err="1">
                <a:solidFill>
                  <a:srgbClr val="0070C0"/>
                </a:solidFill>
                <a:latin typeface="Calibri"/>
                <a:cs typeface="Calibri"/>
              </a:rPr>
              <a:t>buddy</a:t>
            </a:r>
            <a:r>
              <a:rPr lang="fr-FR" sz="2000" dirty="0">
                <a:solidFill>
                  <a:srgbClr val="0070C0"/>
                </a:solidFill>
                <a:latin typeface="Calibri"/>
                <a:cs typeface="Calibri"/>
              </a:rPr>
              <a:t> » </a:t>
            </a:r>
            <a:r>
              <a:rPr lang="fr-FR" sz="2000" dirty="0">
                <a:latin typeface="Calibri"/>
                <a:cs typeface="Calibri"/>
              </a:rPr>
              <a:t>pour rencontrer des étudiants des autres universités de l’Alliance : relever des défis, échanger et enrichir votre expérience culturelle</a:t>
            </a:r>
          </a:p>
          <a:p>
            <a:pPr marL="1184275" lvl="4" indent="-44577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  <a:cs typeface="Calibri"/>
              </a:rPr>
              <a:t>Choisir une mobilité courte individuelle ou collective</a:t>
            </a:r>
            <a:r>
              <a:rPr lang="fr-FR" sz="2000" dirty="0">
                <a:cs typeface="Calibri"/>
              </a:rPr>
              <a:t> : un séjour d’étude (5-10 jours) organisé dans une des universités FORTHEM</a:t>
            </a:r>
          </a:p>
          <a:p>
            <a:pPr marL="1184275" lvl="4" indent="-44577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cs typeface="Calibri"/>
              </a:rPr>
              <a:t>Réaliser un </a:t>
            </a:r>
            <a:r>
              <a:rPr lang="fr-FR" sz="2000" dirty="0">
                <a:solidFill>
                  <a:srgbClr val="0070C0"/>
                </a:solidFill>
                <a:cs typeface="Calibri"/>
              </a:rPr>
              <a:t>stage</a:t>
            </a:r>
          </a:p>
          <a:p>
            <a:pPr marL="1184275" lvl="4" indent="-44577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cs typeface="Calibri"/>
              </a:rPr>
              <a:t>S’impliquer dans un projet d’engagement civique</a:t>
            </a:r>
          </a:p>
          <a:p>
            <a:pPr marL="1184275" lvl="4" indent="-44577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cs typeface="Calibri"/>
              </a:rPr>
              <a:t>Représenter les étudiants au sein de la structure FORTHEM (</a:t>
            </a:r>
            <a:r>
              <a:rPr lang="fr-FR" sz="2000" dirty="0" err="1">
                <a:cs typeface="Calibri"/>
              </a:rPr>
              <a:t>Student</a:t>
            </a:r>
            <a:r>
              <a:rPr lang="fr-FR" sz="2000" dirty="0">
                <a:cs typeface="Calibri"/>
              </a:rPr>
              <a:t> Council)</a:t>
            </a:r>
          </a:p>
          <a:p>
            <a:pPr marL="1184275" lvl="4" indent="-44577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  <a:cs typeface="Calibri"/>
              </a:rPr>
              <a:t>Pratiquer vos langues étrangères </a:t>
            </a:r>
            <a:r>
              <a:rPr lang="fr-FR" sz="2000" dirty="0">
                <a:cs typeface="Calibri"/>
              </a:rPr>
              <a:t>au sein des tandems de langues</a:t>
            </a:r>
          </a:p>
          <a:p>
            <a:pPr marL="1184275" lvl="4" indent="-44577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  <a:cs typeface="Calibri"/>
              </a:rPr>
              <a:t>Vivre une expérience d’un semestre à l’étranger, dans le cadre du Campus FORTHEM</a:t>
            </a:r>
            <a:r>
              <a:rPr lang="fr-FR" sz="2000" dirty="0">
                <a:cs typeface="Calibri"/>
              </a:rPr>
              <a:t> (en Lettonie, à Valence, à Palerme…)</a:t>
            </a:r>
          </a:p>
          <a:p>
            <a:pPr marL="1184275" lvl="4" indent="-44577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70C0"/>
                </a:solidFill>
                <a:cs typeface="Calibri"/>
              </a:rPr>
              <a:t>Suivre des cours en anglais en ligne</a:t>
            </a:r>
            <a:r>
              <a:rPr lang="fr-FR" sz="2000" dirty="0">
                <a:cs typeface="Calibri"/>
              </a:rPr>
              <a:t>, grâce à l’Académie Numérique FORTHEM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	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			Prêts à participer ?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sz="2000" b="1" dirty="0"/>
              <a:t>forthem@ube.fr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BF97F9-89F0-44CE-8144-748E2515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308-5240-4EA6-91D4-3B205574F5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1272"/>
      </p:ext>
    </p:extLst>
  </p:cSld>
  <p:clrMapOvr>
    <a:masterClrMapping/>
  </p:clrMapOvr>
</p:sld>
</file>

<file path=ppt/theme/theme1.xml><?xml version="1.0" encoding="utf-8"?>
<a:theme xmlns:a="http://schemas.openxmlformats.org/drawingml/2006/main" name="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FORTHEM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HEM" id="{48C89C2B-498F-49F6-AA31-9D94A563207E}" vid="{E393699F-1AA5-4853-B19B-9D9E7A92DCAC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3c067957-5928-4797-ac29-a6603f817627" xsi:nil="true"/>
    <Owner xmlns="3c067957-5928-4797-ac29-a6603f817627">
      <UserInfo>
        <DisplayName/>
        <AccountId xsi:nil="true"/>
        <AccountType/>
      </UserInfo>
    </Owner>
    <Has_Leaders_Only_SectionGroup xmlns="3c067957-5928-4797-ac29-a6603f817627" xsi:nil="true"/>
    <IsNotebookLocked xmlns="3c067957-5928-4797-ac29-a6603f817627" xsi:nil="true"/>
    <NotebookType xmlns="3c067957-5928-4797-ac29-a6603f817627" xsi:nil="true"/>
    <Templates xmlns="3c067957-5928-4797-ac29-a6603f817627" xsi:nil="true"/>
    <Members xmlns="3c067957-5928-4797-ac29-a6603f817627">
      <UserInfo>
        <DisplayName/>
        <AccountId xsi:nil="true"/>
        <AccountType/>
      </UserInfo>
    </Members>
    <LMS_Mappings xmlns="3c067957-5928-4797-ac29-a6603f817627" xsi:nil="true"/>
    <Invited_Leaders xmlns="3c067957-5928-4797-ac29-a6603f817627" xsi:nil="true"/>
    <FolderType xmlns="3c067957-5928-4797-ac29-a6603f817627" xsi:nil="true"/>
    <Distribution_Groups xmlns="3c067957-5928-4797-ac29-a6603f817627" xsi:nil="true"/>
    <Member_Groups xmlns="3c067957-5928-4797-ac29-a6603f817627">
      <UserInfo>
        <DisplayName/>
        <AccountId xsi:nil="true"/>
        <AccountType/>
      </UserInfo>
    </Member_Groups>
    <Self_Registration_Enabled xmlns="3c067957-5928-4797-ac29-a6603f817627" xsi:nil="true"/>
    <AppVersion xmlns="3c067957-5928-4797-ac29-a6603f817627" xsi:nil="true"/>
    <TeamsChannelId xmlns="3c067957-5928-4797-ac29-a6603f817627" xsi:nil="true"/>
    <Math_Settings xmlns="3c067957-5928-4797-ac29-a6603f817627" xsi:nil="true"/>
    <Invited_Members xmlns="3c067957-5928-4797-ac29-a6603f817627" xsi:nil="true"/>
    <Is_Collaboration_Space_Locked xmlns="3c067957-5928-4797-ac29-a6603f817627" xsi:nil="true"/>
    <Leaders xmlns="3c067957-5928-4797-ac29-a6603f817627">
      <UserInfo>
        <DisplayName/>
        <AccountId xsi:nil="true"/>
        <AccountType/>
      </UserInfo>
    </Leaders>
    <DefaultSectionNames xmlns="3c067957-5928-4797-ac29-a6603f8176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146EF19449A49B8985108249B5FED" ma:contentTypeVersion="33" ma:contentTypeDescription="Crée un document." ma:contentTypeScope="" ma:versionID="02d0118168030ac4bc0b8480c3b0db06">
  <xsd:schema xmlns:xsd="http://www.w3.org/2001/XMLSchema" xmlns:xs="http://www.w3.org/2001/XMLSchema" xmlns:p="http://schemas.microsoft.com/office/2006/metadata/properties" xmlns:ns2="3c067957-5928-4797-ac29-a6603f817627" xmlns:ns3="4385f256-384c-42fd-980d-262a7c0045c6" targetNamespace="http://schemas.microsoft.com/office/2006/metadata/properties" ma:root="true" ma:fieldsID="445cbb5f12a0b5a18d9776c06e963d6d" ns2:_="" ns3:_="">
    <xsd:import namespace="3c067957-5928-4797-ac29-a6603f817627"/>
    <xsd:import namespace="4385f256-384c-42fd-980d-262a7c0045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67957-5928-4797-ac29-a6603f817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9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5f256-384c-42fd-980d-262a7c0045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BFC61-F9ED-4595-8242-9491D1797700}">
  <ds:schemaRefs>
    <ds:schemaRef ds:uri="3c067957-5928-4797-ac29-a6603f817627"/>
    <ds:schemaRef ds:uri="4385f256-384c-42fd-980d-262a7c0045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8F2719-FB81-4470-AD88-260049118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3CC4F-AB9E-4A02-AB8F-ADEA80AA0E7C}">
  <ds:schemaRefs>
    <ds:schemaRef ds:uri="3c067957-5928-4797-ac29-a6603f817627"/>
    <ds:schemaRef ds:uri="4385f256-384c-42fd-980d-262a7c0045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256</Words>
  <Application>Microsoft Office PowerPoint</Application>
  <PresentationFormat>Grand écran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7" baseType="lpstr">
      <vt:lpstr>Arial</vt:lpstr>
      <vt:lpstr>Arial (null)</vt:lpstr>
      <vt:lpstr>Arial Narrow</vt:lpstr>
      <vt:lpstr>Calibri</vt:lpstr>
      <vt:lpstr>Calibri Light</vt:lpstr>
      <vt:lpstr>Wingdings</vt:lpstr>
      <vt:lpstr>FORTHEM</vt:lpstr>
      <vt:lpstr>Custom Design</vt:lpstr>
      <vt:lpstr>1_Custom Design</vt:lpstr>
      <vt:lpstr>1_FORTHEM</vt:lpstr>
      <vt:lpstr>2_Custom Design</vt:lpstr>
      <vt:lpstr>3_Custom Design</vt:lpstr>
      <vt:lpstr>2_FORTHEM</vt:lpstr>
      <vt:lpstr>4_Custom Design</vt:lpstr>
      <vt:lpstr>5_Custom Design</vt:lpstr>
      <vt:lpstr>    </vt:lpstr>
      <vt:lpstr> S’impliquer dans les actions FORTHEM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FORTHEM</dc:title>
  <dc:creator>Candice Lemaire</dc:creator>
  <cp:lastModifiedBy>Candice Lemaire</cp:lastModifiedBy>
  <cp:revision>13</cp:revision>
  <dcterms:created xsi:type="dcterms:W3CDTF">2021-10-11T14:35:31Z</dcterms:created>
  <dcterms:modified xsi:type="dcterms:W3CDTF">2025-11-28T14:17:01Z</dcterms:modified>
</cp:coreProperties>
</file>